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342" r:id="rId5"/>
    <p:sldId id="352" r:id="rId6"/>
    <p:sldId id="351" r:id="rId7"/>
    <p:sldId id="353" r:id="rId8"/>
    <p:sldId id="354" r:id="rId9"/>
    <p:sldId id="355" r:id="rId10"/>
    <p:sldId id="356" r:id="rId11"/>
    <p:sldId id="357" r:id="rId12"/>
    <p:sldId id="358" r:id="rId13"/>
    <p:sldId id="3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7" d="100"/>
          <a:sy n="107" d="100"/>
        </p:scale>
        <p:origin x="67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10458</TotalTime>
  <Words>317</Words>
  <Application>Microsoft Office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25</cp:revision>
  <dcterms:created xsi:type="dcterms:W3CDTF">2023-12-11T01:29:04Z</dcterms:created>
  <dcterms:modified xsi:type="dcterms:W3CDTF">2024-01-21T00:14:12Z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